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d7561e4ab2807909823aa14f1b156c70cd1608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5f9c0111e49ec677c093a61dc96040ea0be54d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63b931368b94b0e8b41383e00e31bacd9dad8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1c88fc05774be898a96e27b911828cf85e3b793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7e6cf62a7de1d44558066111cede24a98c175a3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d366ccdc475e97a3ba55ce62fe49af828bd398d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46c3bc5deea2c764c7609230244c27743644443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f78dcc45d07a0a4db74d15a354e0511d25be58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dab3741977b4c9aeba52fb76d87db776ade5cfd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cbfdb322f86b46642f69a135dc78884a4c3d69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8fcf196c3ea35b35b21e4660bc70e3551b9ad0e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784ac772905afab2fcfaa8dad7e0d0cfde1909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01196fad671cf9946fc9ffdaa167a73a9532708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72e6297398901718e8340e9a40426cab6d2b022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553e8bdc798ad0bf97d1809b211458c0f8b01e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941eb627bd443c92204484d1f41268c437e069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15cb0bf2232c871358f79d579aa1528950e3ec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161c9a95041b001c7c837712a0b0106e94f8b75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9c725d553d9c05cc042a3e8e68c267d809a259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13a8209e874dbdd9f58bc20b61b641a9a8a10b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393c623afedd12ebde4e6f84d3c1dcdf324ee4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1e9ef534f6aff59b533dd2c64ec9432b4c65a6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9987ff05439b132423954054a7ee740a135a54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deaa629333eb8526e8e5bf91c65e9ae42988d2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10b3c353000bbae2d5e3151343b0250407137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2026f15e7bb8abb22201165b3bd18199d72cb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fae04a640e099e2860b1310793607418a588191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447f17c42732abeda8c75829743f2adf126a70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cf68ecffad144dd49ff1f1d4b9f5fd6a2918a5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4596690c2b3a0ab6358c4f46d262a82d7469a8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57c2e92518ddf4e720fd641592c7734b3ec6126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4bd0dde869c031884a509303dc482e6987f3c5a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7ec5041062508adad044a8c82a1ae38039c716f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68df760dcd21fb9df8a877e4cf4d36b2a9cd0d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31dd7d3ddd15fff38b0efe3aeb328fdd1916f37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c631f7e2f5c46f068dd7d36758f608b14e888e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4056741e241b236492cdd7e815843a83fa1a9e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4fe614135d9112619b99b41fb52999f0e091489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a34e01f48976f5997ed54e66420188ab32d187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64b62f79961cfd144728bb8fea02ff81890215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6889b5c6d342c9056d059a0ee85ac7c9e57c953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0c9ed167c7b65ad768d968ceb647a54aca3723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7f80c4a093e0dc8b16c0071b751c395f222cc33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26863d4e5b591a631689468637aa886acaf3bd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d154429af86df7752c042b32867696ccf133f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2023-08-27T10:41:07Z</dcterms:modified>
</cp:coreProperties>
</file>